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6" r:id="rId2"/>
    <p:sldId id="266" r:id="rId3"/>
    <p:sldId id="258" r:id="rId4"/>
    <p:sldId id="259" r:id="rId5"/>
    <p:sldId id="260" r:id="rId6"/>
    <p:sldId id="271" r:id="rId7"/>
    <p:sldId id="264" r:id="rId8"/>
    <p:sldId id="275" r:id="rId9"/>
    <p:sldId id="272" r:id="rId10"/>
    <p:sldId id="274" r:id="rId11"/>
    <p:sldId id="267" r:id="rId12"/>
    <p:sldId id="268" r:id="rId13"/>
    <p:sldId id="269" r:id="rId14"/>
    <p:sldId id="273" r:id="rId15"/>
    <p:sldId id="276" r:id="rId16"/>
    <p:sldId id="277" r:id="rId17"/>
    <p:sldId id="278" r:id="rId18"/>
    <p:sldId id="280" r:id="rId19"/>
    <p:sldId id="281" r:id="rId20"/>
    <p:sldId id="282" r:id="rId21"/>
    <p:sldId id="283" r:id="rId22"/>
    <p:sldId id="279" r:id="rId23"/>
    <p:sldId id="292" r:id="rId24"/>
    <p:sldId id="293" r:id="rId25"/>
    <p:sldId id="290" r:id="rId26"/>
    <p:sldId id="284" r:id="rId27"/>
    <p:sldId id="285" r:id="rId28"/>
    <p:sldId id="286" r:id="rId29"/>
    <p:sldId id="287" r:id="rId30"/>
    <p:sldId id="288" r:id="rId31"/>
    <p:sldId id="289" r:id="rId32"/>
    <p:sldId id="296" r:id="rId33"/>
    <p:sldId id="297" r:id="rId34"/>
    <p:sldId id="291" r:id="rId35"/>
    <p:sldId id="294" r:id="rId36"/>
    <p:sldId id="295" r:id="rId37"/>
    <p:sldId id="298" r:id="rId38"/>
    <p:sldId id="299" r:id="rId39"/>
    <p:sldId id="300" r:id="rId40"/>
    <p:sldId id="302" r:id="rId41"/>
    <p:sldId id="303" r:id="rId42"/>
    <p:sldId id="301" r:id="rId43"/>
    <p:sldId id="305" r:id="rId44"/>
    <p:sldId id="306" r:id="rId45"/>
    <p:sldId id="307" r:id="rId46"/>
    <p:sldId id="309" r:id="rId47"/>
    <p:sldId id="308" r:id="rId48"/>
    <p:sldId id="310" r:id="rId49"/>
    <p:sldId id="311" r:id="rId50"/>
    <p:sldId id="312" r:id="rId51"/>
    <p:sldId id="313" r:id="rId52"/>
    <p:sldId id="314" r:id="rId53"/>
    <p:sldId id="315" r:id="rId5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D8141-918C-4C6C-9E3B-10E76115FD48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CA591-3CA1-4655-9F5F-57D82D23C02A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CA591-3CA1-4655-9F5F-57D82D23C02A}" type="slidenum">
              <a:rPr lang="es-AR" smtClean="0"/>
              <a:pPr/>
              <a:t>11</a:t>
            </a:fld>
            <a:endParaRPr lang="es-A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CA591-3CA1-4655-9F5F-57D82D23C02A}" type="slidenum">
              <a:rPr lang="es-AR" smtClean="0"/>
              <a:pPr/>
              <a:t>19</a:t>
            </a:fld>
            <a:endParaRPr lang="es-A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CA591-3CA1-4655-9F5F-57D82D23C02A}" type="slidenum">
              <a:rPr lang="es-AR" smtClean="0"/>
              <a:pPr/>
              <a:t>31</a:t>
            </a:fld>
            <a:endParaRPr lang="es-A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A5A1459-1621-4A8E-9A1D-B75A8426B414}" type="datetimeFigureOut">
              <a:rPr lang="es-AR" smtClean="0"/>
              <a:pPr/>
              <a:t>9/6/2021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7509918-4CD6-45F6-8669-2EDE3B6D1C5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AR" sz="8000" dirty="0" smtClean="0">
                <a:solidFill>
                  <a:srgbClr val="002060"/>
                </a:solidFill>
              </a:rPr>
              <a:t>PROPAGACION Y ANTENAS</a:t>
            </a:r>
            <a:r>
              <a:rPr lang="es-AR" dirty="0" smtClean="0">
                <a:solidFill>
                  <a:srgbClr val="002060"/>
                </a:solidFill>
              </a:rPr>
              <a:t/>
            </a:r>
            <a:br>
              <a:rPr lang="es-AR" dirty="0" smtClean="0">
                <a:solidFill>
                  <a:srgbClr val="002060"/>
                </a:solidFill>
              </a:rPr>
            </a:br>
            <a:endParaRPr lang="es-AR" dirty="0">
              <a:solidFill>
                <a:srgbClr val="00206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3143248"/>
            <a:ext cx="7772400" cy="2643205"/>
          </a:xfrm>
        </p:spPr>
        <p:txBody>
          <a:bodyPr>
            <a:normAutofit/>
          </a:bodyPr>
          <a:lstStyle/>
          <a:p>
            <a:r>
              <a:rPr lang="es-AR" sz="4400" dirty="0" smtClean="0">
                <a:solidFill>
                  <a:srgbClr val="0070C0"/>
                </a:solidFill>
              </a:rPr>
              <a:t>Como se propagan las ondas de radio.</a:t>
            </a:r>
          </a:p>
          <a:p>
            <a:r>
              <a:rPr lang="es-AR" sz="4800" dirty="0" smtClean="0">
                <a:solidFill>
                  <a:srgbClr val="002060"/>
                </a:solidFill>
              </a:rPr>
              <a:t>LU1HLH</a:t>
            </a:r>
          </a:p>
          <a:p>
            <a:endParaRPr lang="es-AR" sz="4400" dirty="0" smtClean="0">
              <a:solidFill>
                <a:srgbClr val="0070C0"/>
              </a:solidFill>
            </a:endParaRP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TABLA DE FRECUENCIA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481138"/>
            <a:ext cx="4500594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BANDAS DE FRECUENCIAS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TABLA FRECUENCIAS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785926"/>
            <a:ext cx="4429156" cy="400052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BANDAS MAS USADAS POR </a:t>
            </a:r>
            <a:br>
              <a:rPr lang="es-AR" dirty="0" smtClean="0"/>
            </a:br>
            <a:r>
              <a:rPr lang="es-AR" dirty="0" smtClean="0"/>
              <a:t>RADIO AFICIONADOS</a:t>
            </a:r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5786446" y="1857364"/>
            <a:ext cx="29289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 smtClean="0"/>
              <a:t>  ONDA DIRECTA </a:t>
            </a:r>
          </a:p>
          <a:p>
            <a:pPr algn="ctr"/>
            <a:r>
              <a:rPr lang="es-AR" dirty="0" smtClean="0"/>
              <a:t>Hasta 100km</a:t>
            </a:r>
          </a:p>
          <a:p>
            <a:pPr algn="ctr"/>
            <a:endParaRPr lang="es-AR" dirty="0"/>
          </a:p>
          <a:p>
            <a:pPr algn="ctr"/>
            <a:r>
              <a:rPr lang="es-AR" dirty="0" smtClean="0"/>
              <a:t>ONDA DIRECTA</a:t>
            </a:r>
          </a:p>
          <a:p>
            <a:pPr algn="ctr"/>
            <a:r>
              <a:rPr lang="es-AR" dirty="0" smtClean="0"/>
              <a:t>80 a 150km</a:t>
            </a:r>
          </a:p>
          <a:p>
            <a:pPr algn="ctr"/>
            <a:r>
              <a:rPr lang="es-AR" dirty="0" smtClean="0"/>
              <a:t>Saltos mayores distancias por </a:t>
            </a:r>
            <a:r>
              <a:rPr lang="es-AR" dirty="0" err="1" smtClean="0"/>
              <a:t>esporadica</a:t>
            </a:r>
            <a:r>
              <a:rPr lang="es-AR" dirty="0" smtClean="0"/>
              <a:t> E.</a:t>
            </a:r>
          </a:p>
          <a:p>
            <a:pPr algn="ctr"/>
            <a:endParaRPr lang="es-AR" dirty="0" smtClean="0"/>
          </a:p>
          <a:p>
            <a:pPr algn="ctr"/>
            <a:r>
              <a:rPr lang="es-AR" dirty="0" smtClean="0"/>
              <a:t>ONDA REFRACTADA EN IONOSFERA. Cubre largas distancias según hora, frecuencia y manchas solares.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RAFICO DE TIPOS DE PROPAGACIO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3" y="1857364"/>
            <a:ext cx="8215370" cy="414340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/>
              <a:t>Formas de </a:t>
            </a:r>
            <a:r>
              <a:rPr lang="es-AR" dirty="0" err="1" smtClean="0"/>
              <a:t>propaggacion</a:t>
            </a:r>
            <a:r>
              <a:rPr lang="es-AR" dirty="0" smtClean="0"/>
              <a:t> de las ondas.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REBOTE EN IONOSFER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3160" y="1481138"/>
            <a:ext cx="7597680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err="1" smtClean="0"/>
              <a:t>Refraccion</a:t>
            </a:r>
            <a:r>
              <a:rPr lang="es-AR" dirty="0" smtClean="0"/>
              <a:t> de onda de radio en la Ionosfera.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ONOSFE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428737"/>
            <a:ext cx="7215238" cy="464347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/>
              <a:t>REFRACCION EN LA IONOSFERA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ONOSFERAS CAPA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500174"/>
            <a:ext cx="7241539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CAPAS DE LA IONOSFERA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ONOSFERA CAP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428736"/>
            <a:ext cx="5214974" cy="494825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Capas de la Ionosfera.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ropagacion-capas_D-E-F1-F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481138"/>
            <a:ext cx="8143932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/>
              <a:t>SALTO DE ONDAS DE RADIO EN LAS CAPAS DE LA IONOSFERA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ONOSFERA DIA NOCH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8072494" cy="450059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	Ionosfera. </a:t>
            </a:r>
            <a:r>
              <a:rPr lang="es-AR" dirty="0" err="1" smtClean="0"/>
              <a:t>Dia</a:t>
            </a:r>
            <a:r>
              <a:rPr lang="es-AR" dirty="0" smtClean="0"/>
              <a:t> y Noche.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OTO SOL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786" y="1357298"/>
            <a:ext cx="7715304" cy="428628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Foto del Sol, con sus tormentas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ICLO-SOLAR-2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500174"/>
            <a:ext cx="8429684" cy="457203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Screenshot_20210313-195353_Chrome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500174"/>
            <a:ext cx="2928958" cy="535782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es-AR" dirty="0" err="1" smtClean="0"/>
              <a:t>Propagacion</a:t>
            </a:r>
            <a:r>
              <a:rPr lang="es-AR" dirty="0" smtClean="0"/>
              <a:t> según flujo solar.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4572000" y="1928802"/>
            <a:ext cx="407196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400" dirty="0" smtClean="0"/>
              <a:t> Valores para buenos comunicados en HF.</a:t>
            </a:r>
          </a:p>
          <a:p>
            <a:endParaRPr lang="es-AR" sz="2400" dirty="0" smtClean="0"/>
          </a:p>
          <a:p>
            <a:pPr algn="ctr"/>
            <a:r>
              <a:rPr lang="es-AR" sz="2400" dirty="0" smtClean="0"/>
              <a:t>SFI</a:t>
            </a:r>
            <a:r>
              <a:rPr lang="es-AR" dirty="0" smtClean="0"/>
              <a:t>: flujo solar, mayor a 100.</a:t>
            </a:r>
          </a:p>
          <a:p>
            <a:pPr algn="ctr"/>
            <a:r>
              <a:rPr lang="es-AR" sz="2400" dirty="0" smtClean="0"/>
              <a:t>SN:</a:t>
            </a:r>
            <a:r>
              <a:rPr lang="es-AR" dirty="0" smtClean="0"/>
              <a:t> numero manchas solares, mayor a 50.</a:t>
            </a:r>
          </a:p>
          <a:p>
            <a:pPr algn="ctr"/>
            <a:r>
              <a:rPr lang="es-AR" sz="2400" dirty="0" smtClean="0"/>
              <a:t>A</a:t>
            </a:r>
            <a:r>
              <a:rPr lang="es-AR" dirty="0" smtClean="0"/>
              <a:t>: actividad del campo magnético las ultimas 24hs.,menor a 15.</a:t>
            </a:r>
          </a:p>
          <a:p>
            <a:pPr algn="ctr"/>
            <a:r>
              <a:rPr lang="es-AR" sz="2400" dirty="0" smtClean="0"/>
              <a:t>K: </a:t>
            </a:r>
            <a:r>
              <a:rPr lang="es-AR" dirty="0" smtClean="0"/>
              <a:t>estado actual del campo magnético, menor a 3.</a:t>
            </a:r>
          </a:p>
          <a:p>
            <a:endParaRPr lang="es-AR" dirty="0" smtClean="0"/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113a9b87-6f27-4a35-90cc-9a82c58063f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214422"/>
            <a:ext cx="6429420" cy="509113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Imagen de DX FUN. </a:t>
            </a:r>
            <a:r>
              <a:rPr lang="es-AR" dirty="0" err="1" smtClean="0"/>
              <a:t>Cluster</a:t>
            </a:r>
            <a:r>
              <a:rPr lang="es-AR" dirty="0" smtClean="0"/>
              <a:t>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SINUSOI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762" y="2096294"/>
            <a:ext cx="7610475" cy="329565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Longitud de onda y frecuencia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ONDA ELECTROMAGNETIC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6475"/>
            <a:ext cx="8229600" cy="285528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ONDA ELECTROMAGNETICA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RAFICO CORRIENTE DIPOLO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9" y="1857364"/>
            <a:ext cx="8072494" cy="407196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Dipolo media onda.</a:t>
            </a:r>
            <a:endParaRPr lang="es-A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Aislador huevito.</a:t>
            </a:r>
            <a:endParaRPr lang="es-AR" dirty="0"/>
          </a:p>
        </p:txBody>
      </p:sp>
      <p:pic>
        <p:nvPicPr>
          <p:cNvPr id="7" name="6 Marcador de contenido" descr="AISLADOR HUEVIT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720056"/>
            <a:ext cx="6096000" cy="404812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ISLADOR PLASTIC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3174" y="2071678"/>
            <a:ext cx="4000528" cy="35719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Aislador </a:t>
            </a:r>
            <a:r>
              <a:rPr lang="es-AR" dirty="0" err="1" smtClean="0"/>
              <a:t>plastico</a:t>
            </a:r>
            <a:endParaRPr lang="es-A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TENSIONES ANTENA MEDIA ONDA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91303"/>
            <a:ext cx="8229600" cy="4305631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Grafico de </a:t>
            </a:r>
            <a:r>
              <a:rPr lang="es-AR" dirty="0" err="1" smtClean="0"/>
              <a:t>tension</a:t>
            </a:r>
            <a:r>
              <a:rPr lang="es-AR" dirty="0" smtClean="0"/>
              <a:t> en dipolo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bandas-y-frecuencias_radioaficionado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5" y="1481138"/>
            <a:ext cx="6715172" cy="480538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 smtClean="0"/>
              <a:t>TABLA DE FRECUENCIAS para AFICIONADOS.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DIPOLO 40 MT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357298"/>
            <a:ext cx="7715304" cy="450059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s-AR" dirty="0" smtClean="0"/>
              <a:t>Dipolo media onda para 40 </a:t>
            </a:r>
            <a:r>
              <a:rPr lang="es-AR" dirty="0" err="1" smtClean="0"/>
              <a:t>mts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DIPOLO HORIZONTAL Y V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47673"/>
            <a:ext cx="8401080" cy="4192891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DIPOLO HORIZINTAL Y V</a:t>
            </a:r>
            <a:endParaRPr lang="es-A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V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571612"/>
            <a:ext cx="7786741" cy="450059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Antena dipolo en V</a:t>
            </a:r>
            <a:endParaRPr lang="es-A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DIAGRAMA RADIACION DIPOL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481138"/>
            <a:ext cx="5929353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Grafico radiación dipolo</a:t>
            </a:r>
            <a:endParaRPr lang="es-A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IMAGEN CUARTO OND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571612"/>
            <a:ext cx="7000924" cy="4572031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Antena cuarto de onda</a:t>
            </a:r>
            <a:endParaRPr lang="es-A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VERTICAL CON PLANOS DE TIER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428736"/>
            <a:ext cx="6429420" cy="492922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Vertical con planos de tierra</a:t>
            </a:r>
            <a:endParaRPr lang="es-A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RADIO V MARI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481138"/>
            <a:ext cx="4572032" cy="516257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LV26.   Radio V. </a:t>
            </a:r>
            <a:r>
              <a:rPr lang="es-AR" dirty="0" err="1" smtClean="0"/>
              <a:t>Maria</a:t>
            </a:r>
            <a:r>
              <a:rPr lang="es-AR" dirty="0" smtClean="0"/>
              <a:t>  930khz.</a:t>
            </a:r>
            <a:endParaRPr lang="es-A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YAGUI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357298"/>
            <a:ext cx="5429288" cy="507209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Antena </a:t>
            </a:r>
            <a:r>
              <a:rPr lang="es-AR" dirty="0" err="1" smtClean="0"/>
              <a:t>Yagui</a:t>
            </a:r>
            <a:r>
              <a:rPr lang="es-AR" dirty="0" smtClean="0"/>
              <a:t> </a:t>
            </a:r>
            <a:r>
              <a:rPr lang="es-AR" dirty="0" err="1" smtClean="0"/>
              <a:t>Uda</a:t>
            </a:r>
            <a:endParaRPr lang="es-A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40 MTS LO7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2000240"/>
            <a:ext cx="5572164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ANTENA YAGUI 40 MTS LO7H</a:t>
            </a:r>
            <a:endParaRPr lang="es-A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S YAGUI LO7H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8794" y="1481138"/>
            <a:ext cx="4929222" cy="53768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Antenas </a:t>
            </a:r>
            <a:r>
              <a:rPr lang="es-AR" dirty="0" err="1" smtClean="0"/>
              <a:t>Yagui</a:t>
            </a:r>
            <a:r>
              <a:rPr lang="es-AR" dirty="0" smtClean="0"/>
              <a:t> LO7H</a:t>
            </a:r>
            <a:endParaRPr lang="es-A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YAGUI 6 MTS WALM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571612"/>
            <a:ext cx="6929486" cy="464347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ANTENA YAGUI WALMAR 6Mts.</a:t>
            </a:r>
            <a:endParaRPr lang="es-A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WALMART V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428736"/>
            <a:ext cx="6929486" cy="5214973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         </a:t>
            </a:r>
            <a:br>
              <a:rPr lang="es-AR" dirty="0" smtClean="0"/>
            </a:br>
            <a:r>
              <a:rPr lang="es-AR" dirty="0" smtClean="0"/>
              <a:t>              Antenas Varias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RAFICO ONDA ANTENA YAGU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631" y="1481138"/>
            <a:ext cx="7446738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Grafico de </a:t>
            </a:r>
            <a:r>
              <a:rPr lang="es-AR" dirty="0" err="1" smtClean="0"/>
              <a:t>radiacion</a:t>
            </a:r>
            <a:r>
              <a:rPr lang="es-AR" dirty="0" smtClean="0"/>
              <a:t> </a:t>
            </a:r>
            <a:r>
              <a:rPr lang="es-AR" dirty="0" err="1" smtClean="0"/>
              <a:t>yagui</a:t>
            </a:r>
            <a:endParaRPr lang="es-A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RINGO-VHF COLO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142984"/>
            <a:ext cx="5857915" cy="521495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    Antena RINGO. </a:t>
            </a:r>
            <a:endParaRPr lang="es-A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RING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214422"/>
            <a:ext cx="7858180" cy="4929223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  Antena Ringo. Adaptador gama.</a:t>
            </a:r>
            <a:endParaRPr lang="es-A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OLARIZACION HORIZONTAL Y VERTIC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214422"/>
            <a:ext cx="7429552" cy="514353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POLARIZACION ANTENAS</a:t>
            </a:r>
            <a:endParaRPr lang="es-A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OLARIZACION CIRCUL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714488"/>
            <a:ext cx="7358113" cy="400052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</a:t>
            </a:r>
            <a:r>
              <a:rPr lang="es-AR" dirty="0" err="1" smtClean="0"/>
              <a:t>Polarizacion</a:t>
            </a:r>
            <a:r>
              <a:rPr lang="es-AR" dirty="0" smtClean="0"/>
              <a:t> circular</a:t>
            </a:r>
            <a:endParaRPr lang="es-A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FORO ANTENA POL CIRCUL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1481138"/>
            <a:ext cx="4643470" cy="516257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ej. Antena </a:t>
            </a:r>
            <a:r>
              <a:rPr lang="es-AR" dirty="0" err="1" smtClean="0"/>
              <a:t>polarizacion</a:t>
            </a:r>
            <a:r>
              <a:rPr lang="es-AR" dirty="0" smtClean="0"/>
              <a:t> circular</a:t>
            </a:r>
            <a:endParaRPr lang="es-A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MEDIDOR ROE 2 BUMETRO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656" y="1481138"/>
            <a:ext cx="7212688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Medidor de ROE, 2 </a:t>
            </a:r>
            <a:r>
              <a:rPr lang="es-AR" dirty="0" err="1" smtClean="0"/>
              <a:t>vumetros</a:t>
            </a:r>
            <a:endParaRPr lang="es-A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MEDIDOR ROE AGUJAS CRUZAD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785926"/>
            <a:ext cx="6357982" cy="407196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Medidor de ROE, 2 Agujas</a:t>
            </a:r>
            <a:endParaRPr lang="es-A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endParaRPr lang="es-AR" dirty="0" smtClean="0"/>
          </a:p>
          <a:p>
            <a:pPr fontAlgn="base"/>
            <a:r>
              <a:rPr lang="es-AR" dirty="0" smtClean="0"/>
              <a:t>Suponiendo Potencia directa = 100%</a:t>
            </a:r>
          </a:p>
          <a:p>
            <a:pPr fontAlgn="base"/>
            <a:r>
              <a:rPr lang="es-AR" dirty="0" smtClean="0"/>
              <a:t>ROE=1.0 –&gt; Potencia reflejada = 0.000%</a:t>
            </a:r>
          </a:p>
          <a:p>
            <a:pPr fontAlgn="base"/>
            <a:r>
              <a:rPr lang="es-AR" dirty="0" smtClean="0"/>
              <a:t>ROE=1.1 –&gt; Potencia reflejada = 0.227%</a:t>
            </a:r>
          </a:p>
          <a:p>
            <a:pPr fontAlgn="base"/>
            <a:r>
              <a:rPr lang="es-AR" dirty="0" smtClean="0"/>
              <a:t>ROE=1.2 –&gt; Potencia reflejada = 0.826%</a:t>
            </a:r>
          </a:p>
          <a:p>
            <a:pPr fontAlgn="base"/>
            <a:r>
              <a:rPr lang="es-AR" dirty="0" smtClean="0"/>
              <a:t>ROE=1.3 –&gt; Potencia reflejada = 1.700%</a:t>
            </a:r>
          </a:p>
          <a:p>
            <a:pPr fontAlgn="base"/>
            <a:r>
              <a:rPr lang="es-AR" dirty="0" smtClean="0"/>
              <a:t>ROE=1.5 –&gt; Potencia reflejada = 4.000%</a:t>
            </a:r>
          </a:p>
          <a:p>
            <a:pPr fontAlgn="base"/>
            <a:r>
              <a:rPr lang="es-AR" dirty="0" smtClean="0"/>
              <a:t>ROE=2.0 –&gt; Potencia reflejada = 11.10%</a:t>
            </a:r>
          </a:p>
          <a:p>
            <a:pPr fontAlgn="base"/>
            <a:r>
              <a:rPr lang="es-AR" dirty="0" smtClean="0"/>
              <a:t>ROE=3.0 –&gt; Potencia reflejada = 25.00%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TABLA POTENCIA , ROE.</a:t>
            </a:r>
            <a:endParaRPr lang="es-A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WhatsApp Image 2021-04-27 at 20.38.5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481138"/>
            <a:ext cx="8046155" cy="452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 </a:t>
            </a:r>
            <a:r>
              <a:rPr lang="es-AR" dirty="0" err="1" smtClean="0"/>
              <a:t>Medicion</a:t>
            </a:r>
            <a:r>
              <a:rPr lang="es-AR" dirty="0" smtClean="0"/>
              <a:t> ROE alta.</a:t>
            </a:r>
            <a:endParaRPr lang="es-A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WhatsApp Image 2021-04-27 at 20.40.0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481138"/>
            <a:ext cx="8046155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</a:t>
            </a:r>
            <a:r>
              <a:rPr lang="es-AR" dirty="0" err="1" smtClean="0"/>
              <a:t>Medicion</a:t>
            </a:r>
            <a:r>
              <a:rPr lang="es-AR" dirty="0" smtClean="0"/>
              <a:t> ROE correcta</a:t>
            </a:r>
            <a:endParaRPr lang="es-A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ONECTOR PL2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9" y="1481138"/>
            <a:ext cx="4525962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  </a:t>
            </a:r>
            <a:r>
              <a:rPr lang="es-AR" dirty="0" err="1" smtClean="0"/>
              <a:t>Conectro</a:t>
            </a:r>
            <a:r>
              <a:rPr lang="es-AR" dirty="0" smtClean="0"/>
              <a:t> PL259</a:t>
            </a:r>
            <a:endParaRPr lang="es-A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ABLE COAXI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857232"/>
            <a:ext cx="6715172" cy="564360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   Cable </a:t>
            </a:r>
            <a:r>
              <a:rPr lang="es-AR" dirty="0" err="1" smtClean="0"/>
              <a:t>coaxil</a:t>
            </a:r>
            <a:r>
              <a:rPr lang="es-AR" dirty="0" smtClean="0"/>
              <a:t>.   </a:t>
            </a:r>
            <a:endParaRPr lang="es-A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ONECTOR PL259 CON CABLE COAXI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Conector pl259 y cable </a:t>
            </a:r>
            <a:r>
              <a:rPr lang="es-AR" dirty="0" err="1" smtClean="0"/>
              <a:t>coaxil</a:t>
            </a:r>
            <a:endParaRPr lang="es-A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5RV CORT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Antena G5RV corta.</a:t>
            </a:r>
            <a:endParaRPr lang="es-A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G5RV LARG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500174"/>
            <a:ext cx="8929718" cy="3786995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Antena G5RV Larga</a:t>
            </a:r>
            <a:endParaRPr lang="es-A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BAZOOKA DIBUJ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81138"/>
            <a:ext cx="8501122" cy="452596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Antena doble </a:t>
            </a:r>
            <a:r>
              <a:rPr lang="es-AR" dirty="0" err="1" smtClean="0"/>
              <a:t>bazooka</a:t>
            </a:r>
            <a:r>
              <a:rPr lang="es-AR" dirty="0" smtClean="0"/>
              <a:t>.</a:t>
            </a:r>
            <a:endParaRPr lang="es-A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Antena doble </a:t>
            </a:r>
            <a:r>
              <a:rPr lang="es-AR" dirty="0" err="1" smtClean="0"/>
              <a:t>Bazooka</a:t>
            </a:r>
            <a:r>
              <a:rPr lang="es-AR" dirty="0" smtClean="0"/>
              <a:t>.</a:t>
            </a:r>
            <a:endParaRPr lang="es-AR" dirty="0"/>
          </a:p>
        </p:txBody>
      </p:sp>
      <p:pic>
        <p:nvPicPr>
          <p:cNvPr id="6" name="5 Marcador de contenido" descr="ANTENA DOBLE BAZOOKA FORMUL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357298"/>
            <a:ext cx="8143932" cy="3643338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NA SLOPER 4 TOR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000108"/>
            <a:ext cx="7572427" cy="564360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Antena </a:t>
            </a:r>
            <a:r>
              <a:rPr lang="es-AR" dirty="0" err="1" smtClean="0"/>
              <a:t>sloper</a:t>
            </a:r>
            <a:r>
              <a:rPr lang="es-AR" dirty="0" smtClean="0"/>
              <a:t>. 4 polos.</a:t>
            </a:r>
            <a:endParaRPr lang="es-A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BIGOTE DE GAT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714488"/>
            <a:ext cx="7572428" cy="385765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            ANTENA MOÑO</a:t>
            </a:r>
            <a:endParaRPr lang="es-A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1239</TotalTime>
  <Words>385</Words>
  <Application>Microsoft Office PowerPoint</Application>
  <PresentationFormat>Presentación en pantalla (4:3)</PresentationFormat>
  <Paragraphs>80</Paragraphs>
  <Slides>53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4" baseType="lpstr">
      <vt:lpstr>Concurrencia</vt:lpstr>
      <vt:lpstr>PROPAGACION Y ANTENAS </vt:lpstr>
      <vt:lpstr>BANDAS DE FRECUENCIAS</vt:lpstr>
      <vt:lpstr>BANDAS MAS USADAS POR  RADIO AFICIONADOS</vt:lpstr>
      <vt:lpstr>Formas de propaggacion de las ondas.</vt:lpstr>
      <vt:lpstr>Refraccion de onda de radio en la Ionosfera. </vt:lpstr>
      <vt:lpstr>REFRACCION EN LA IONOSFERA </vt:lpstr>
      <vt:lpstr>CAPAS DE LA IONOSFERA</vt:lpstr>
      <vt:lpstr>       Capas de la Ionosfera.</vt:lpstr>
      <vt:lpstr>SALTO DE ONDAS DE RADIO EN LAS CAPAS DE LA IONOSFERA</vt:lpstr>
      <vt:lpstr>  Ionosfera. Dia y Noche. </vt:lpstr>
      <vt:lpstr> Foto del Sol, con sus tormentas </vt:lpstr>
      <vt:lpstr>Diapositiva 12</vt:lpstr>
      <vt:lpstr>Propagacion según flujo solar.</vt:lpstr>
      <vt:lpstr>Imagen de DX FUN. Cluster.</vt:lpstr>
      <vt:lpstr> Longitud de onda y frecuencia </vt:lpstr>
      <vt:lpstr>ONDA ELECTROMAGNETICA</vt:lpstr>
      <vt:lpstr>Dipolo media onda.</vt:lpstr>
      <vt:lpstr>Aislador huevito.</vt:lpstr>
      <vt:lpstr>Aislador plastico</vt:lpstr>
      <vt:lpstr> Grafico de tension en dipolo </vt:lpstr>
      <vt:lpstr>TABLA DE FRECUENCIAS para AFICIONADOS.</vt:lpstr>
      <vt:lpstr>Dipolo media onda para 40 mts </vt:lpstr>
      <vt:lpstr>   DIPOLO HORIZINTAL Y V</vt:lpstr>
      <vt:lpstr>        Antena dipolo en V</vt:lpstr>
      <vt:lpstr>    Grafico radiación dipolo</vt:lpstr>
      <vt:lpstr>Antena cuarto de onda</vt:lpstr>
      <vt:lpstr>Vertical con planos de tierra</vt:lpstr>
      <vt:lpstr>LV26.   Radio V. Maria  930khz.</vt:lpstr>
      <vt:lpstr>Antena Yagui Uda</vt:lpstr>
      <vt:lpstr>ANTENA YAGUI 40 MTS LO7H</vt:lpstr>
      <vt:lpstr>      Antenas Yagui LO7H</vt:lpstr>
      <vt:lpstr>ANTENA YAGUI WALMAR 6Mts.</vt:lpstr>
      <vt:lpstr>                        Antenas Varias </vt:lpstr>
      <vt:lpstr>   Grafico de radiacion yagui</vt:lpstr>
      <vt:lpstr>            Antena RINGO. </vt:lpstr>
      <vt:lpstr>  Antena Ringo. Adaptador gama.</vt:lpstr>
      <vt:lpstr>    POLARIZACION ANTENAS</vt:lpstr>
      <vt:lpstr>       Polarizacion circular</vt:lpstr>
      <vt:lpstr> ej. Antena polarizacion circular</vt:lpstr>
      <vt:lpstr>Medidor de ROE, 2 vumetros</vt:lpstr>
      <vt:lpstr>     Medidor de ROE, 2 Agujas</vt:lpstr>
      <vt:lpstr>     TABLA POTENCIA , ROE.</vt:lpstr>
      <vt:lpstr>         Medicion ROE alta.</vt:lpstr>
      <vt:lpstr>     Medicion ROE correcta</vt:lpstr>
      <vt:lpstr>          Conectro PL259</vt:lpstr>
      <vt:lpstr>           Cable coaxil.   </vt:lpstr>
      <vt:lpstr>Conector pl259 y cable coaxil</vt:lpstr>
      <vt:lpstr>        Antena G5RV corta.</vt:lpstr>
      <vt:lpstr>        Antena G5RV Larga</vt:lpstr>
      <vt:lpstr>       Antena doble bazooka.</vt:lpstr>
      <vt:lpstr>     Antena doble Bazooka.</vt:lpstr>
      <vt:lpstr>      Antena sloper. 4 polos.</vt:lpstr>
      <vt:lpstr>            ANTENA MOÑO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PROPAGACION Y ANTENAS </dc:title>
  <dc:creator>DANIEL</dc:creator>
  <cp:lastModifiedBy>DANIEL</cp:lastModifiedBy>
  <cp:revision>125</cp:revision>
  <dcterms:created xsi:type="dcterms:W3CDTF">2021-03-13T16:39:33Z</dcterms:created>
  <dcterms:modified xsi:type="dcterms:W3CDTF">2021-06-10T01:30:24Z</dcterms:modified>
</cp:coreProperties>
</file>