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ert-l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ert-ca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ert-t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ert-tr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ert-def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ert-5cc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ert-5cc-lauread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ert-10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ert-101-lauread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ert-c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46176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